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1" r:id="rId2"/>
    <p:sldId id="272" r:id="rId3"/>
    <p:sldId id="273" r:id="rId4"/>
    <p:sldId id="257" r:id="rId5"/>
    <p:sldId id="300" r:id="rId6"/>
    <p:sldId id="279" r:id="rId7"/>
    <p:sldId id="278" r:id="rId8"/>
    <p:sldId id="293" r:id="rId9"/>
    <p:sldId id="292" r:id="rId10"/>
    <p:sldId id="295" r:id="rId11"/>
    <p:sldId id="294" r:id="rId12"/>
    <p:sldId id="296" r:id="rId13"/>
    <p:sldId id="297" r:id="rId14"/>
    <p:sldId id="283" r:id="rId15"/>
    <p:sldId id="284" r:id="rId16"/>
    <p:sldId id="285" r:id="rId17"/>
    <p:sldId id="286" r:id="rId18"/>
    <p:sldId id="301" r:id="rId19"/>
    <p:sldId id="302" r:id="rId20"/>
    <p:sldId id="303" r:id="rId21"/>
    <p:sldId id="287" r:id="rId22"/>
    <p:sldId id="289" r:id="rId23"/>
    <p:sldId id="288" r:id="rId24"/>
    <p:sldId id="290" r:id="rId25"/>
    <p:sldId id="291" r:id="rId26"/>
    <p:sldId id="304" r:id="rId27"/>
    <p:sldId id="305" r:id="rId28"/>
    <p:sldId id="26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86" y="65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F62-7C76-4814-8440-0BF9A5F3D40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DB7DC-1C9A-49B4-A702-737928F23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4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1A175-0359-2F06-B320-179FC4975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E0C442-DD7E-2620-2FCC-BEED5E767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8AD1-23B5-A9AA-ED77-DCA0DA76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7083-66D8-4BBE-BD6B-ADB459F750A0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58C34-56CE-D1B6-5C2A-614FC669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919ED-62D7-4BDD-DADF-B4789262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762C-CE62-4001-B0B1-33AC3416C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4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1038835" y="2228671"/>
            <a:ext cx="97177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spc="-150" dirty="0">
                <a:solidFill>
                  <a:schemeClr val="bg1"/>
                </a:solidFill>
              </a:rPr>
              <a:t>전자정부 프레임워크</a:t>
            </a:r>
            <a:endParaRPr lang="en-US" altLang="ko-KR" sz="50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spc="-150" dirty="0">
                <a:solidFill>
                  <a:schemeClr val="bg1"/>
                </a:solidFill>
              </a:rPr>
              <a:t>Ajax </a:t>
            </a:r>
            <a:r>
              <a:rPr lang="ko-KR" altLang="en-US" sz="5000" spc="-150">
                <a:solidFill>
                  <a:schemeClr val="bg1"/>
                </a:solidFill>
              </a:rPr>
              <a:t>활용 프로젝트</a:t>
            </a:r>
            <a:endParaRPr lang="en-US" altLang="ko-KR" sz="50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spc="-150" dirty="0">
                <a:solidFill>
                  <a:schemeClr val="bg1"/>
                </a:solidFill>
              </a:rPr>
              <a:t> (REST</a:t>
            </a:r>
            <a:r>
              <a:rPr lang="ko-KR" altLang="en-US" sz="5000" spc="-150" dirty="0">
                <a:solidFill>
                  <a:schemeClr val="bg1"/>
                </a:solidFill>
              </a:rPr>
              <a:t>방식</a:t>
            </a:r>
            <a:r>
              <a:rPr lang="en-US" altLang="ko-KR" sz="5000" spc="-150" dirty="0">
                <a:solidFill>
                  <a:schemeClr val="bg1"/>
                </a:solidFill>
              </a:rPr>
              <a:t>)</a:t>
            </a:r>
            <a:r>
              <a:rPr lang="ko-KR" altLang="en-US" sz="5000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226221" y="5579505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</a:rPr>
              <a:t>이태건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032559-8AEF-BA4F-C9FB-B7DA2F2F3D9D}"/>
              </a:ext>
            </a:extLst>
          </p:cNvPr>
          <p:cNvSpPr txBox="1"/>
          <p:nvPr/>
        </p:nvSpPr>
        <p:spPr>
          <a:xfrm>
            <a:off x="295034" y="548272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(session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85B19-8030-6B84-9453-CB995ED7C8A7}"/>
              </a:ext>
            </a:extLst>
          </p:cNvPr>
          <p:cNvSpPr txBox="1"/>
          <p:nvPr/>
        </p:nvSpPr>
        <p:spPr>
          <a:xfrm>
            <a:off x="1876805" y="5556802"/>
            <a:ext cx="794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성공 실패에 대한 </a:t>
            </a:r>
            <a:endParaRPr lang="en-US" altLang="ko-KR" dirty="0"/>
          </a:p>
          <a:p>
            <a:pPr algn="ctr"/>
            <a:r>
              <a:rPr lang="ko-KR" altLang="en-US" dirty="0"/>
              <a:t>조건을 </a:t>
            </a:r>
            <a:r>
              <a:rPr lang="ko-KR" altLang="en-US" dirty="0" err="1"/>
              <a:t>생성후</a:t>
            </a:r>
            <a:r>
              <a:rPr lang="ko-KR" altLang="en-US" dirty="0"/>
              <a:t> 로그인 </a:t>
            </a:r>
            <a:r>
              <a:rPr lang="ko-KR" altLang="en-US" dirty="0" err="1"/>
              <a:t>성공할시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 정보를 언제든지 </a:t>
            </a:r>
            <a:r>
              <a:rPr lang="ko-KR" altLang="en-US" dirty="0" err="1"/>
              <a:t>불러올수</a:t>
            </a:r>
            <a:r>
              <a:rPr lang="ko-KR" altLang="en-US" dirty="0"/>
              <a:t> 있도록 </a:t>
            </a:r>
            <a:r>
              <a:rPr lang="en-US" altLang="ko-KR" dirty="0"/>
              <a:t>session </a:t>
            </a:r>
            <a:r>
              <a:rPr lang="ko-KR" altLang="en-US" dirty="0"/>
              <a:t>기능을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8517D5-4F68-5CCB-DC7C-E271A804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65" y="2518480"/>
            <a:ext cx="5693094" cy="3038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2E7A9-0E8D-0B49-49E2-6A3E61B6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24" y="337482"/>
            <a:ext cx="6406325" cy="23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AC2263-B0DF-84F9-8FAD-04AE30AC51A5}"/>
              </a:ext>
            </a:extLst>
          </p:cNvPr>
          <p:cNvSpPr txBox="1"/>
          <p:nvPr/>
        </p:nvSpPr>
        <p:spPr>
          <a:xfrm>
            <a:off x="285704" y="55978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Ui </a:t>
            </a:r>
            <a:r>
              <a:rPr lang="ko-KR" altLang="en-US" dirty="0"/>
              <a:t>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C4E685-097E-ACAD-0713-14C8B6FF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30" y="2295906"/>
            <a:ext cx="6447362" cy="3245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889E68-1C32-98FC-44E0-319FFE39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04" y="1298448"/>
            <a:ext cx="36957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4ACB2-8DE3-685A-0EB6-7621DFAE59E2}"/>
              </a:ext>
            </a:extLst>
          </p:cNvPr>
          <p:cNvSpPr txBox="1"/>
          <p:nvPr/>
        </p:nvSpPr>
        <p:spPr>
          <a:xfrm>
            <a:off x="905256" y="5541264"/>
            <a:ext cx="1002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 수정화면으로 연결하기 위한 </a:t>
            </a:r>
            <a:r>
              <a:rPr lang="en-US" altLang="ko-KR" dirty="0"/>
              <a:t>controller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09671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E78DF3-10AD-ADDB-805C-ED1F045011F4}"/>
              </a:ext>
            </a:extLst>
          </p:cNvPr>
          <p:cNvSpPr txBox="1"/>
          <p:nvPr/>
        </p:nvSpPr>
        <p:spPr>
          <a:xfrm>
            <a:off x="769815" y="3863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8CA94-552B-C766-D97B-2AAED742EC4B}"/>
              </a:ext>
            </a:extLst>
          </p:cNvPr>
          <p:cNvSpPr txBox="1"/>
          <p:nvPr/>
        </p:nvSpPr>
        <p:spPr>
          <a:xfrm>
            <a:off x="2123693" y="5318760"/>
            <a:ext cx="794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memUpdate.do</a:t>
            </a:r>
            <a:r>
              <a:rPr lang="ko-KR" altLang="en-US" dirty="0"/>
              <a:t>로 보내기 위한 데이터정보를 입력 받고 </a:t>
            </a:r>
            <a:endParaRPr lang="en-US" altLang="ko-KR" dirty="0"/>
          </a:p>
          <a:p>
            <a:pPr algn="ctr"/>
            <a:r>
              <a:rPr lang="en-US" altLang="ko-KR" dirty="0"/>
              <a:t>1.</a:t>
            </a:r>
            <a:r>
              <a:rPr lang="ko-KR" altLang="en-US" dirty="0"/>
              <a:t>비밀번호 일치 유무</a:t>
            </a:r>
            <a:endParaRPr lang="en-US" altLang="ko-KR" dirty="0"/>
          </a:p>
          <a:p>
            <a:pPr algn="ctr"/>
            <a:r>
              <a:rPr lang="en-US" altLang="ko-KR" dirty="0"/>
              <a:t>2.</a:t>
            </a:r>
            <a:r>
              <a:rPr lang="ko-KR" altLang="en-US" dirty="0"/>
              <a:t>나이 입력하지 </a:t>
            </a:r>
            <a:r>
              <a:rPr lang="ko-KR" altLang="en-US" dirty="0" err="1"/>
              <a:t>않을시</a:t>
            </a:r>
            <a:r>
              <a:rPr lang="ko-KR" altLang="en-US" dirty="0"/>
              <a:t> 입력하라는 메시지 출력 기능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00DA1-4ED9-4107-103D-AE30A400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" y="811792"/>
            <a:ext cx="5367919" cy="3979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B314EA-1729-17BC-F9F1-0007D3C8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98" y="857512"/>
            <a:ext cx="6237587" cy="39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9A0EA68-C22F-EF1D-32E0-3025CAF3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3" y="813647"/>
            <a:ext cx="5473887" cy="5027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D5336-4250-C9E1-885E-D191C8DD944B}"/>
              </a:ext>
            </a:extLst>
          </p:cNvPr>
          <p:cNvSpPr txBox="1"/>
          <p:nvPr/>
        </p:nvSpPr>
        <p:spPr>
          <a:xfrm>
            <a:off x="769815" y="3863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6A6C2-7C85-C346-D3D8-54E873372E9B}"/>
              </a:ext>
            </a:extLst>
          </p:cNvPr>
          <p:cNvSpPr txBox="1"/>
          <p:nvPr/>
        </p:nvSpPr>
        <p:spPr>
          <a:xfrm>
            <a:off x="2529745" y="5856087"/>
            <a:ext cx="751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회원정보가 입력되지 않거나 회원수정 정보가 제대로 들어오지 않으면 실패 메시지</a:t>
            </a:r>
            <a:r>
              <a:rPr lang="en-US" altLang="ko-KR" dirty="0"/>
              <a:t> </a:t>
            </a:r>
            <a:r>
              <a:rPr lang="ko-KR" altLang="en-US" dirty="0"/>
              <a:t>반대로 제대로 입력 되었다면 성공메시지를 띄우고 </a:t>
            </a:r>
            <a:r>
              <a:rPr lang="en-US" altLang="ko-KR" dirty="0"/>
              <a:t>Mapper</a:t>
            </a:r>
            <a:r>
              <a:rPr lang="ko-KR" altLang="en-US" dirty="0"/>
              <a:t>에 저장하기 쿼리를 이용해 회원을 수정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0E513-CC26-2BEC-9D98-6800C23F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50" y="2974880"/>
            <a:ext cx="5595404" cy="9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542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게시판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(REST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방식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게시판 메인 </a:t>
            </a:r>
            <a:r>
              <a:rPr lang="en-US" altLang="ko-KR" sz="2800" dirty="0"/>
              <a:t>UI</a:t>
            </a:r>
            <a:endParaRPr lang="ko-KR" altLang="en-US" sz="2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EE84167-E25A-67A1-371C-A0AD21B4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20" y="1521190"/>
            <a:ext cx="7289813" cy="2473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498338-CB7D-5133-A25A-D4606BDE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363" y="4130944"/>
            <a:ext cx="32861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785EA7-164D-B77D-9708-658E21F9F9EB}"/>
              </a:ext>
            </a:extLst>
          </p:cNvPr>
          <p:cNvSpPr txBox="1"/>
          <p:nvPr/>
        </p:nvSpPr>
        <p:spPr>
          <a:xfrm>
            <a:off x="908304" y="448766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UI</a:t>
            </a:r>
            <a:r>
              <a:rPr lang="ko-KR" altLang="en-US" dirty="0"/>
              <a:t>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82FF26-257D-5738-47B9-61B9DA94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59944"/>
            <a:ext cx="3896487" cy="3160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3195D-96BA-2574-41C1-FA0AD6283C0E}"/>
              </a:ext>
            </a:extLst>
          </p:cNvPr>
          <p:cNvSpPr txBox="1"/>
          <p:nvPr/>
        </p:nvSpPr>
        <p:spPr>
          <a:xfrm>
            <a:off x="1464564" y="5711952"/>
            <a:ext cx="926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제목을 </a:t>
            </a:r>
            <a:r>
              <a:rPr lang="ko-KR" altLang="en-US" dirty="0" err="1"/>
              <a:t>클릭시</a:t>
            </a:r>
            <a:r>
              <a:rPr lang="ko-KR" altLang="en-US" dirty="0"/>
              <a:t> 상세화면 펼치기</a:t>
            </a:r>
            <a:r>
              <a:rPr lang="en-US" altLang="ko-KR" dirty="0"/>
              <a:t>,</a:t>
            </a:r>
            <a:r>
              <a:rPr lang="ko-KR" altLang="en-US" dirty="0"/>
              <a:t>접기 기능을 구현하고 </a:t>
            </a:r>
            <a:r>
              <a:rPr lang="en-US" altLang="ko-KR" dirty="0"/>
              <a:t>REST</a:t>
            </a:r>
            <a:r>
              <a:rPr lang="ko-KR" altLang="en-US" dirty="0"/>
              <a:t> 방식에서 </a:t>
            </a:r>
            <a:r>
              <a:rPr lang="en-US" altLang="ko-KR" dirty="0"/>
              <a:t>get</a:t>
            </a:r>
            <a:r>
              <a:rPr lang="ko-KR" altLang="en-US" dirty="0"/>
              <a:t>방식으로 전송하게 되면 </a:t>
            </a:r>
            <a:r>
              <a:rPr lang="en-US" altLang="ko-KR" dirty="0"/>
              <a:t>“select” </a:t>
            </a:r>
            <a:r>
              <a:rPr lang="ko-KR" altLang="en-US" dirty="0"/>
              <a:t>기능과 동일하기에 데이터 정보를 뿌려주고 수정이 끝나면 </a:t>
            </a:r>
            <a:r>
              <a:rPr lang="ko-KR" altLang="en-US" dirty="0" err="1"/>
              <a:t>접은화면으로</a:t>
            </a:r>
            <a:r>
              <a:rPr lang="ko-KR" altLang="en-US" dirty="0"/>
              <a:t> 돌아가고 조회수를 증가시킵니다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79EB4F-8D8C-005D-68A3-49A1F096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99" y="967513"/>
            <a:ext cx="6844665" cy="1938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150C18-4438-CD73-1C9E-2BB9DE71F5EE}"/>
              </a:ext>
            </a:extLst>
          </p:cNvPr>
          <p:cNvSpPr txBox="1"/>
          <p:nvPr/>
        </p:nvSpPr>
        <p:spPr>
          <a:xfrm>
            <a:off x="5745480" y="310583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펼친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5468DD-C257-59BF-CC67-FC248790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695" y="3988407"/>
            <a:ext cx="6232017" cy="640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35C74F-398F-5474-DEB0-F53D2D70968B}"/>
              </a:ext>
            </a:extLst>
          </p:cNvPr>
          <p:cNvSpPr txBox="1"/>
          <p:nvPr/>
        </p:nvSpPr>
        <p:spPr>
          <a:xfrm>
            <a:off x="5745480" y="4756411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접은 화면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FC6299F-582E-FFCB-E341-E4649C90F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4829151"/>
            <a:ext cx="4173474" cy="59318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D26CC-BA27-3F6A-E49B-8C6810E79957}"/>
              </a:ext>
            </a:extLst>
          </p:cNvPr>
          <p:cNvCxnSpPr>
            <a:cxnSpLocks/>
          </p:cNvCxnSpPr>
          <p:nvPr/>
        </p:nvCxnSpPr>
        <p:spPr>
          <a:xfrm>
            <a:off x="2142600" y="4296922"/>
            <a:ext cx="0" cy="459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287CC1-8C31-41A3-CFBB-B43BA0900E9E}"/>
              </a:ext>
            </a:extLst>
          </p:cNvPr>
          <p:cNvSpPr txBox="1"/>
          <p:nvPr/>
        </p:nvSpPr>
        <p:spPr>
          <a:xfrm>
            <a:off x="944689" y="407603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보안설정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707C8-EE93-912D-1724-AD0C65395BD4}"/>
              </a:ext>
            </a:extLst>
          </p:cNvPr>
          <p:cNvSpPr txBox="1"/>
          <p:nvPr/>
        </p:nvSpPr>
        <p:spPr>
          <a:xfrm>
            <a:off x="277938" y="5462308"/>
            <a:ext cx="1177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자신이 </a:t>
            </a:r>
            <a:r>
              <a:rPr lang="ko-KR" altLang="en-US" dirty="0" err="1"/>
              <a:t>쓴글</a:t>
            </a:r>
            <a:r>
              <a:rPr lang="ko-KR" altLang="en-US" dirty="0"/>
              <a:t> 외에 다른 사람이 게시판을 수정하지 못하도록 설정 합니다</a:t>
            </a:r>
            <a:endParaRPr lang="en-US" altLang="ko-KR" dirty="0"/>
          </a:p>
          <a:p>
            <a:r>
              <a:rPr lang="ko-KR" altLang="en-US" dirty="0" err="1"/>
              <a:t>로그인할시</a:t>
            </a:r>
            <a:r>
              <a:rPr lang="ko-KR" altLang="en-US" dirty="0"/>
              <a:t> </a:t>
            </a:r>
            <a:r>
              <a:rPr lang="en-US" altLang="ko-KR" dirty="0"/>
              <a:t>Session</a:t>
            </a:r>
            <a:r>
              <a:rPr lang="ko-KR" altLang="en-US" dirty="0"/>
              <a:t> 설정되었던 회원 정보</a:t>
            </a:r>
            <a:r>
              <a:rPr lang="en-US" altLang="ko-KR" dirty="0"/>
              <a:t>(${</a:t>
            </a:r>
            <a:r>
              <a:rPr lang="en-US" altLang="ko-KR" dirty="0" err="1"/>
              <a:t>mvo.memID</a:t>
            </a:r>
            <a:r>
              <a:rPr lang="en-US" altLang="ko-KR" dirty="0"/>
              <a:t>})</a:t>
            </a:r>
            <a:r>
              <a:rPr lang="ko-KR" altLang="en-US" dirty="0"/>
              <a:t>가 회원이 </a:t>
            </a:r>
            <a:r>
              <a:rPr lang="ko-KR" altLang="en-US" dirty="0" err="1"/>
              <a:t>맞다면</a:t>
            </a:r>
            <a:r>
              <a:rPr lang="ko-KR" altLang="en-US" dirty="0"/>
              <a:t> 수정할 권한</a:t>
            </a:r>
            <a:r>
              <a:rPr lang="en-US" altLang="ko-KR" dirty="0"/>
              <a:t>(button disabled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을 주고 그렇지 않다면 </a:t>
            </a:r>
            <a:r>
              <a:rPr lang="en-US" altLang="ko-KR" dirty="0"/>
              <a:t>button disable</a:t>
            </a:r>
            <a:r>
              <a:rPr lang="ko-KR" altLang="en-US" dirty="0"/>
              <a:t>로 수정</a:t>
            </a:r>
            <a:r>
              <a:rPr lang="en-US" altLang="ko-KR" dirty="0"/>
              <a:t>,</a:t>
            </a:r>
            <a:r>
              <a:rPr lang="ko-KR" altLang="en-US" dirty="0"/>
              <a:t>삭제하지 못하도록 제어합니다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B39D0B-F19B-9996-00C7-97BE34D1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78" y="3785908"/>
            <a:ext cx="9172575" cy="167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F30E4D-2E94-4C50-6959-A9CA8EA9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" y="1237852"/>
            <a:ext cx="4076700" cy="1647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84B422-30B2-5C06-2CF6-A882A196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65" y="1190227"/>
            <a:ext cx="5286375" cy="16954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E92E9C-DA76-1B65-D14A-68C12ADF8FD5}"/>
              </a:ext>
            </a:extLst>
          </p:cNvPr>
          <p:cNvCxnSpPr>
            <a:cxnSpLocks/>
          </p:cNvCxnSpPr>
          <p:nvPr/>
        </p:nvCxnSpPr>
        <p:spPr>
          <a:xfrm>
            <a:off x="5221224" y="2148840"/>
            <a:ext cx="5606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38AD80-6CE5-A5D0-74BC-0F21045258EA}"/>
              </a:ext>
            </a:extLst>
          </p:cNvPr>
          <p:cNvCxnSpPr>
            <a:cxnSpLocks/>
          </p:cNvCxnSpPr>
          <p:nvPr/>
        </p:nvCxnSpPr>
        <p:spPr>
          <a:xfrm flipH="1">
            <a:off x="6830568" y="2885677"/>
            <a:ext cx="1420224" cy="653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94C735-8E88-8FD6-A956-C9DFF2868C7D}"/>
              </a:ext>
            </a:extLst>
          </p:cNvPr>
          <p:cNvSpPr txBox="1"/>
          <p:nvPr/>
        </p:nvSpPr>
        <p:spPr>
          <a:xfrm>
            <a:off x="877271" y="389494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글쓰기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DC261-9F0D-666B-90C2-B264F49A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7" y="766401"/>
            <a:ext cx="5510551" cy="2702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9FD7A-C86C-4E24-58E0-64EDF9B2BCD0}"/>
              </a:ext>
            </a:extLst>
          </p:cNvPr>
          <p:cNvSpPr txBox="1"/>
          <p:nvPr/>
        </p:nvSpPr>
        <p:spPr>
          <a:xfrm>
            <a:off x="1069848" y="5745567"/>
            <a:ext cx="1086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로그인할 당시 설정했던 </a:t>
            </a:r>
            <a:r>
              <a:rPr lang="en-US" altLang="ko-KR" dirty="0"/>
              <a:t>session</a:t>
            </a:r>
            <a:r>
              <a:rPr lang="ko-KR" altLang="en-US" dirty="0"/>
              <a:t>으로 글 </a:t>
            </a:r>
            <a:r>
              <a:rPr lang="ko-KR" altLang="en-US" dirty="0" err="1"/>
              <a:t>작성할때</a:t>
            </a:r>
            <a:r>
              <a:rPr lang="ko-KR" altLang="en-US" dirty="0"/>
              <a:t> 회원에 대한 정보를 불러와서</a:t>
            </a:r>
            <a:r>
              <a:rPr lang="en-US" altLang="ko-KR" dirty="0"/>
              <a:t>-&gt;${</a:t>
            </a:r>
            <a:r>
              <a:rPr lang="en-US" altLang="ko-KR" dirty="0" err="1"/>
              <a:t>mvo.memName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 err="1"/>
              <a:t>readonly</a:t>
            </a:r>
            <a:r>
              <a:rPr lang="ko-KR" altLang="en-US" dirty="0"/>
              <a:t>로 작성자에 대한 정보를 수정하지 못하도록 </a:t>
            </a:r>
            <a:r>
              <a:rPr lang="ko-KR" altLang="en-US" dirty="0" err="1"/>
              <a:t>설정후</a:t>
            </a:r>
            <a:r>
              <a:rPr lang="ko-KR" altLang="en-US" dirty="0"/>
              <a:t> 리스트를 </a:t>
            </a:r>
            <a:r>
              <a:rPr lang="ko-KR" altLang="en-US" dirty="0" err="1"/>
              <a:t>작성할수</a:t>
            </a:r>
            <a:r>
              <a:rPr lang="ko-KR" altLang="en-US" dirty="0"/>
              <a:t> 있도록 설정하고</a:t>
            </a:r>
            <a:endParaRPr lang="en-US" altLang="ko-KR" dirty="0"/>
          </a:p>
          <a:p>
            <a:r>
              <a:rPr lang="en-US" altLang="ko-KR" dirty="0"/>
              <a:t>REST 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방식으로 데이터를 전송할 경우 </a:t>
            </a:r>
            <a:r>
              <a:rPr lang="en-US" altLang="ko-KR" dirty="0"/>
              <a:t>“insert”</a:t>
            </a:r>
            <a:r>
              <a:rPr lang="ko-KR" altLang="en-US" dirty="0"/>
              <a:t>기능인 글 작성의 기능을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418CC-9CBC-77C9-DE3B-B1DA6786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1" y="3366395"/>
            <a:ext cx="5247761" cy="2221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ABA2C2-CC2D-C81B-5961-93D4E5AE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43" y="949553"/>
            <a:ext cx="4238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3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3B1669-0521-6C21-FC73-4E9D5D2ECF3D}"/>
              </a:ext>
            </a:extLst>
          </p:cNvPr>
          <p:cNvSpPr txBox="1"/>
          <p:nvPr/>
        </p:nvSpPr>
        <p:spPr>
          <a:xfrm>
            <a:off x="877824" y="417245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ko-KR" altLang="en-US" dirty="0" err="1"/>
              <a:t>글수정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405FE-1D6B-D65F-C0B1-8FF7A7160C1F}"/>
              </a:ext>
            </a:extLst>
          </p:cNvPr>
          <p:cNvSpPr txBox="1"/>
          <p:nvPr/>
        </p:nvSpPr>
        <p:spPr>
          <a:xfrm>
            <a:off x="1225296" y="5485376"/>
            <a:ext cx="1086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goUpdateForm</a:t>
            </a:r>
            <a:r>
              <a:rPr lang="ko-KR" altLang="en-US" dirty="0"/>
              <a:t>으로 데이터를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goUpdate</a:t>
            </a:r>
            <a:r>
              <a:rPr lang="ko-KR" altLang="en-US" dirty="0"/>
              <a:t>로 보내서 </a:t>
            </a:r>
            <a:r>
              <a:rPr lang="en-US" altLang="ko-KR" dirty="0"/>
              <a:t>ajax</a:t>
            </a:r>
            <a:r>
              <a:rPr lang="ko-KR" altLang="en-US" dirty="0"/>
              <a:t>로 데이터를 전송하고</a:t>
            </a:r>
            <a:endParaRPr lang="en-US" altLang="ko-KR" dirty="0"/>
          </a:p>
          <a:p>
            <a:r>
              <a:rPr lang="en-US" altLang="ko-KR" dirty="0"/>
              <a:t>REST 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r>
              <a:rPr lang="en-US" altLang="ko-KR" dirty="0"/>
              <a:t>PUT </a:t>
            </a:r>
            <a:r>
              <a:rPr lang="ko-KR" altLang="en-US" dirty="0"/>
              <a:t>방식이 </a:t>
            </a:r>
            <a:r>
              <a:rPr lang="en-US" altLang="ko-KR" dirty="0"/>
              <a:t>update </a:t>
            </a:r>
            <a:r>
              <a:rPr lang="ko-KR" altLang="en-US" dirty="0"/>
              <a:t>기능을 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EC03E-6578-50ED-CAB4-EEB5D64F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150" y="966717"/>
            <a:ext cx="5598032" cy="2720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2AA6F-4536-1F31-FA42-CAC67DE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532876"/>
            <a:ext cx="64770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05928F-48BC-F0B7-B972-EA9642701FC2}"/>
              </a:ext>
            </a:extLst>
          </p:cNvPr>
          <p:cNvCxnSpPr>
            <a:cxnSpLocks/>
          </p:cNvCxnSpPr>
          <p:nvPr/>
        </p:nvCxnSpPr>
        <p:spPr>
          <a:xfrm>
            <a:off x="9133904" y="3536345"/>
            <a:ext cx="0" cy="52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87CB018-A943-7B4D-DDDD-AA033FB2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2624"/>
            <a:ext cx="6569014" cy="21114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694FB9-0CBD-0C2B-C1BB-3120EFEFB1BE}"/>
              </a:ext>
            </a:extLst>
          </p:cNvPr>
          <p:cNvSpPr/>
          <p:nvPr/>
        </p:nvSpPr>
        <p:spPr>
          <a:xfrm>
            <a:off x="640080" y="3209544"/>
            <a:ext cx="448056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스프링 구조 </a:t>
            </a:r>
            <a:r>
              <a:rPr lang="en-US" altLang="ko-KR" sz="2800" spc="-300" dirty="0">
                <a:solidFill>
                  <a:schemeClr val="accent1"/>
                </a:solidFill>
              </a:rPr>
              <a:t>&amp;</a:t>
            </a:r>
            <a:r>
              <a:rPr lang="ko-KR" altLang="en-US" sz="2800" spc="-300" dirty="0" err="1">
                <a:solidFill>
                  <a:schemeClr val="accent1"/>
                </a:solidFill>
              </a:rPr>
              <a:t>사용툴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회원가입 </a:t>
            </a:r>
            <a:r>
              <a:rPr lang="en-US" altLang="ko-KR" sz="2800" spc="-300" dirty="0">
                <a:solidFill>
                  <a:schemeClr val="accent1"/>
                </a:solidFill>
              </a:rPr>
              <a:t>&amp;</a:t>
            </a:r>
            <a:r>
              <a:rPr lang="ko-KR" altLang="en-US" sz="2800" spc="-300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게시판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</a:rPr>
              <a:t>깃허브</a:t>
            </a:r>
            <a:r>
              <a:rPr lang="ko-KR" altLang="en-US" sz="2800" spc="-300" dirty="0">
                <a:solidFill>
                  <a:schemeClr val="accent1"/>
                </a:solidFill>
              </a:rPr>
              <a:t>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D547E8-2774-27F4-52E5-70582A69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25" y="1810754"/>
            <a:ext cx="4410075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EC9B76-EAC6-C2AE-CA51-3433FF01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91" y="4135276"/>
            <a:ext cx="9201150" cy="31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A5AA80-1059-2A8A-24B9-04DFFC7B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" y="1241017"/>
            <a:ext cx="7239381" cy="23784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429DB9-EB00-D4F0-AD8D-2FC3794DA386}"/>
              </a:ext>
            </a:extLst>
          </p:cNvPr>
          <p:cNvSpPr/>
          <p:nvPr/>
        </p:nvSpPr>
        <p:spPr>
          <a:xfrm>
            <a:off x="1920240" y="3187390"/>
            <a:ext cx="466344" cy="4329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73878-92DB-AC30-20B3-749BA2EAC281}"/>
              </a:ext>
            </a:extLst>
          </p:cNvPr>
          <p:cNvSpPr txBox="1"/>
          <p:nvPr/>
        </p:nvSpPr>
        <p:spPr>
          <a:xfrm>
            <a:off x="448056" y="611270"/>
            <a:ext cx="427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삭제하기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A26C6-5085-F598-EC24-673FC9946D31}"/>
              </a:ext>
            </a:extLst>
          </p:cNvPr>
          <p:cNvSpPr txBox="1"/>
          <p:nvPr/>
        </p:nvSpPr>
        <p:spPr>
          <a:xfrm>
            <a:off x="4595526" y="5464435"/>
            <a:ext cx="523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ko-KR" altLang="en-US" dirty="0"/>
              <a:t>값을 </a:t>
            </a:r>
            <a:r>
              <a:rPr lang="ko-KR" altLang="en-US" dirty="0" err="1"/>
              <a:t>들고와서</a:t>
            </a:r>
            <a:r>
              <a:rPr lang="ko-KR" altLang="en-US" dirty="0"/>
              <a:t> 삭제하고 </a:t>
            </a:r>
            <a:r>
              <a:rPr lang="en-US" altLang="ko-KR" dirty="0"/>
              <a:t>REST</a:t>
            </a:r>
            <a:r>
              <a:rPr lang="ko-KR" altLang="en-US" dirty="0" err="1"/>
              <a:t>방식중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기능입니다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C38E19-2881-523A-9EA4-2FF0D570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37" y="4616710"/>
            <a:ext cx="4352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325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깃허브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 연동과정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9A90B99-7386-19E5-FF93-4E2CB4D6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" y="668569"/>
            <a:ext cx="11510772" cy="5539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A05A9B-D61E-A4B7-FDB3-D1ADA75E3760}"/>
              </a:ext>
            </a:extLst>
          </p:cNvPr>
          <p:cNvSpPr txBox="1"/>
          <p:nvPr/>
        </p:nvSpPr>
        <p:spPr>
          <a:xfrm>
            <a:off x="885286" y="330015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BC4B9-F9BC-094F-606C-058FBDEC45FE}"/>
              </a:ext>
            </a:extLst>
          </p:cNvPr>
          <p:cNvSpPr txBox="1"/>
          <p:nvPr/>
        </p:nvSpPr>
        <p:spPr>
          <a:xfrm>
            <a:off x="4870704" y="6287500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암호를 토큰으로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C723AD-A154-7D66-B3D4-82A5D395E87A}"/>
              </a:ext>
            </a:extLst>
          </p:cNvPr>
          <p:cNvSpPr txBox="1"/>
          <p:nvPr/>
        </p:nvSpPr>
        <p:spPr>
          <a:xfrm>
            <a:off x="664464" y="5933432"/>
            <a:ext cx="108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24EA8A-BAB8-C844-9984-F3673A33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2" y="869136"/>
            <a:ext cx="5814072" cy="4776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2CE650-85C6-BC54-002D-4E04F12A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87" y="1384624"/>
            <a:ext cx="6728713" cy="3324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779C7-A4A5-E155-E853-301D0A1E63AC}"/>
              </a:ext>
            </a:extLst>
          </p:cNvPr>
          <p:cNvSpPr txBox="1"/>
          <p:nvPr/>
        </p:nvSpPr>
        <p:spPr>
          <a:xfrm>
            <a:off x="736086" y="459398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6A67BD-6D69-0359-886B-6D8AFBC5A02F}"/>
              </a:ext>
            </a:extLst>
          </p:cNvPr>
          <p:cNvSpPr txBox="1"/>
          <p:nvPr/>
        </p:nvSpPr>
        <p:spPr>
          <a:xfrm>
            <a:off x="1225296" y="5933432"/>
            <a:ext cx="1086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Clone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의 주소를 입력하고 </a:t>
            </a:r>
            <a:endParaRPr lang="en-US" altLang="ko-KR" dirty="0"/>
          </a:p>
          <a:p>
            <a:pPr algn="ctr"/>
            <a:r>
              <a:rPr lang="en-US" altLang="ko-KR" dirty="0"/>
              <a:t>Authentication</a:t>
            </a:r>
            <a:r>
              <a:rPr lang="ko-KR" altLang="en-US" dirty="0"/>
              <a:t>에 </a:t>
            </a:r>
            <a:r>
              <a:rPr lang="ko-KR" altLang="en-US" dirty="0" err="1"/>
              <a:t>깃허브</a:t>
            </a:r>
            <a:r>
              <a:rPr lang="ko-KR" altLang="en-US" dirty="0"/>
              <a:t> 아이디와 비밀번호</a:t>
            </a:r>
            <a:r>
              <a:rPr lang="en-US" altLang="ko-KR" dirty="0"/>
              <a:t>(</a:t>
            </a:r>
            <a:r>
              <a:rPr lang="ko-KR" altLang="en-US" dirty="0"/>
              <a:t>토큰번호</a:t>
            </a:r>
            <a:r>
              <a:rPr lang="en-US" altLang="ko-KR" dirty="0"/>
              <a:t>)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CE14761D-C053-35D4-36A8-05410540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81" y="1184984"/>
            <a:ext cx="5153597" cy="4419446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18B5795-33EA-C06E-FB54-4438ACA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2650540"/>
            <a:ext cx="4343400" cy="257175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354AB608-DC39-3033-D42D-80DE1BCAB0C0}"/>
              </a:ext>
            </a:extLst>
          </p:cNvPr>
          <p:cNvSpPr txBox="1"/>
          <p:nvPr/>
        </p:nvSpPr>
        <p:spPr>
          <a:xfrm>
            <a:off x="885286" y="486650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1851BC1-BFD1-5619-1962-B848FC71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86" y="1175998"/>
            <a:ext cx="5132070" cy="1134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231DB7-39DE-0988-02BB-C47C1A69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41" y="713063"/>
            <a:ext cx="3271168" cy="2433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CD3149-484E-59D5-ADAA-8CA5A366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13" y="3745830"/>
            <a:ext cx="4531781" cy="163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4621E-4D5C-1464-1CF6-C29F838B4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348" y="3324380"/>
            <a:ext cx="3570541" cy="2962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050FF-8E31-DC34-72AF-85291FBD62D5}"/>
              </a:ext>
            </a:extLst>
          </p:cNvPr>
          <p:cNvSpPr txBox="1"/>
          <p:nvPr/>
        </p:nvSpPr>
        <p:spPr>
          <a:xfrm>
            <a:off x="885286" y="528397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4164A4-CA92-25C4-A10A-221A23EF259B}"/>
              </a:ext>
            </a:extLst>
          </p:cNvPr>
          <p:cNvCxnSpPr>
            <a:cxnSpLocks/>
          </p:cNvCxnSpPr>
          <p:nvPr/>
        </p:nvCxnSpPr>
        <p:spPr>
          <a:xfrm>
            <a:off x="6392260" y="2031361"/>
            <a:ext cx="876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C8D670-FFE3-4209-4D4A-C648663AF25C}"/>
              </a:ext>
            </a:extLst>
          </p:cNvPr>
          <p:cNvCxnSpPr>
            <a:cxnSpLocks/>
          </p:cNvCxnSpPr>
          <p:nvPr/>
        </p:nvCxnSpPr>
        <p:spPr>
          <a:xfrm flipH="1">
            <a:off x="5890864" y="2487982"/>
            <a:ext cx="1289304" cy="110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8FD239-ECD2-EDFC-CEB0-7206E317FF70}"/>
              </a:ext>
            </a:extLst>
          </p:cNvPr>
          <p:cNvCxnSpPr>
            <a:cxnSpLocks/>
          </p:cNvCxnSpPr>
          <p:nvPr/>
        </p:nvCxnSpPr>
        <p:spPr>
          <a:xfrm>
            <a:off x="5852764" y="4701345"/>
            <a:ext cx="1078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4050FF-8E31-DC34-72AF-85291FBD62D5}"/>
              </a:ext>
            </a:extLst>
          </p:cNvPr>
          <p:cNvSpPr txBox="1"/>
          <p:nvPr/>
        </p:nvSpPr>
        <p:spPr>
          <a:xfrm>
            <a:off x="680656" y="498760"/>
            <a:ext cx="241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올리는과정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123EF-CCCC-AB40-5173-5DFB48B7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97" y="3579026"/>
            <a:ext cx="2895600" cy="99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F3A4AF-858B-8E7B-0C41-B53F6534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21" y="4729381"/>
            <a:ext cx="2886075" cy="1019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C34DDB-0A6A-D597-4D70-6D991952D4D9}"/>
              </a:ext>
            </a:extLst>
          </p:cNvPr>
          <p:cNvSpPr txBox="1"/>
          <p:nvPr/>
        </p:nvSpPr>
        <p:spPr>
          <a:xfrm>
            <a:off x="960120" y="5746154"/>
            <a:ext cx="10579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++</a:t>
            </a:r>
            <a:r>
              <a:rPr lang="ko-KR" altLang="en-US" dirty="0"/>
              <a:t>버튼으로 업데이트된 파일을 </a:t>
            </a:r>
            <a:r>
              <a:rPr lang="ko-KR" altLang="en-US" dirty="0" err="1"/>
              <a:t>올릴수</a:t>
            </a:r>
            <a:r>
              <a:rPr lang="ko-KR" altLang="en-US" dirty="0"/>
              <a:t> 있고 </a:t>
            </a:r>
            <a:endParaRPr lang="en-US" altLang="ko-KR" dirty="0"/>
          </a:p>
          <a:p>
            <a:pPr algn="ctr"/>
            <a:r>
              <a:rPr lang="ko-KR" altLang="en-US" dirty="0" err="1"/>
              <a:t>깃허브에</a:t>
            </a:r>
            <a:r>
              <a:rPr lang="ko-KR" altLang="en-US" dirty="0"/>
              <a:t> 최초로 올리는 상황이면 </a:t>
            </a:r>
            <a:r>
              <a:rPr lang="en-US" altLang="ko-KR" dirty="0"/>
              <a:t>Commit and Push</a:t>
            </a:r>
            <a:r>
              <a:rPr lang="ko-KR" altLang="en-US" dirty="0"/>
              <a:t>로 나오고 </a:t>
            </a:r>
            <a:endParaRPr lang="en-US" altLang="ko-KR" dirty="0"/>
          </a:p>
          <a:p>
            <a:pPr algn="ctr"/>
            <a:r>
              <a:rPr lang="ko-KR" altLang="en-US" dirty="0"/>
              <a:t>이미 올린 상황이라면 </a:t>
            </a:r>
            <a:r>
              <a:rPr lang="en-US" altLang="ko-KR" dirty="0"/>
              <a:t>push HEAD</a:t>
            </a:r>
            <a:r>
              <a:rPr lang="ko-KR" altLang="en-US" dirty="0"/>
              <a:t>가 나옵니다 </a:t>
            </a:r>
            <a:r>
              <a:rPr lang="en-US" altLang="ko-KR" dirty="0"/>
              <a:t>Push</a:t>
            </a:r>
            <a:r>
              <a:rPr lang="ko-KR" altLang="en-US" dirty="0"/>
              <a:t>를 누르면 최종적으로 </a:t>
            </a:r>
            <a:r>
              <a:rPr lang="ko-KR" altLang="en-US" dirty="0" err="1"/>
              <a:t>깃허브에</a:t>
            </a:r>
            <a:r>
              <a:rPr lang="ko-KR" altLang="en-US" dirty="0"/>
              <a:t> 올라갑니다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69FEC6-567B-E4C8-AD27-B0211540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41" y="936293"/>
            <a:ext cx="4320540" cy="23098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A90E0F-2962-2C39-C2CC-F8A4A9BD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54" y="936293"/>
            <a:ext cx="4601315" cy="44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7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C34DDB-0A6A-D597-4D70-6D991952D4D9}"/>
              </a:ext>
            </a:extLst>
          </p:cNvPr>
          <p:cNvSpPr txBox="1"/>
          <p:nvPr/>
        </p:nvSpPr>
        <p:spPr>
          <a:xfrm>
            <a:off x="960120" y="5877411"/>
            <a:ext cx="1057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1B05C-26E7-7C03-AE53-7D6A4326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2" y="1053626"/>
            <a:ext cx="10603918" cy="458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3F3BE-E23F-8C0E-3EA4-3475AE949E8C}"/>
              </a:ext>
            </a:extLst>
          </p:cNvPr>
          <p:cNvSpPr txBox="1"/>
          <p:nvPr/>
        </p:nvSpPr>
        <p:spPr>
          <a:xfrm>
            <a:off x="885286" y="441993"/>
            <a:ext cx="191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최종완성본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34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891530" y="3136612"/>
            <a:ext cx="499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감사합니다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스프링 구조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2E3FA-08E7-6811-FD8D-1285EDA0E3AF}"/>
              </a:ext>
            </a:extLst>
          </p:cNvPr>
          <p:cNvSpPr txBox="1"/>
          <p:nvPr/>
        </p:nvSpPr>
        <p:spPr>
          <a:xfrm>
            <a:off x="348235" y="3600052"/>
            <a:ext cx="10180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AEF7D7-C417-637A-97B5-4D461AFD5A9D}"/>
              </a:ext>
            </a:extLst>
          </p:cNvPr>
          <p:cNvCxnSpPr>
            <a:cxnSpLocks/>
          </p:cNvCxnSpPr>
          <p:nvPr/>
        </p:nvCxnSpPr>
        <p:spPr>
          <a:xfrm>
            <a:off x="640080" y="4380809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ED873C-CA9A-B60B-9BA3-CDF6ECE6CD49}"/>
              </a:ext>
            </a:extLst>
          </p:cNvPr>
          <p:cNvSpPr/>
          <p:nvPr/>
        </p:nvSpPr>
        <p:spPr>
          <a:xfrm>
            <a:off x="2005586" y="2944677"/>
            <a:ext cx="2430780" cy="23222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D1973-F609-05DA-C56E-4E2ADAB352FD}"/>
              </a:ext>
            </a:extLst>
          </p:cNvPr>
          <p:cNvSpPr txBox="1"/>
          <p:nvPr/>
        </p:nvSpPr>
        <p:spPr>
          <a:xfrm>
            <a:off x="1562483" y="3849098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FrontController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DisPatcherServlet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127E3-17CC-C9BB-29DB-4D63CA0F967F}"/>
              </a:ext>
            </a:extLst>
          </p:cNvPr>
          <p:cNvSpPr txBox="1"/>
          <p:nvPr/>
        </p:nvSpPr>
        <p:spPr>
          <a:xfrm>
            <a:off x="5064252" y="892972"/>
            <a:ext cx="316992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HandlerAdapter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2A8CE1-6B35-A228-D086-9BF123F9F368}"/>
              </a:ext>
            </a:extLst>
          </p:cNvPr>
          <p:cNvSpPr/>
          <p:nvPr/>
        </p:nvSpPr>
        <p:spPr>
          <a:xfrm>
            <a:off x="8747760" y="2578392"/>
            <a:ext cx="2365248" cy="26220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07C255-E7E4-ADEC-406F-9C92CD90BD6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732776" y="1291306"/>
            <a:ext cx="2197608" cy="12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E3C6C3-89DD-BAF0-8D4B-FB0A336C7441}"/>
              </a:ext>
            </a:extLst>
          </p:cNvPr>
          <p:cNvSpPr txBox="1"/>
          <p:nvPr/>
        </p:nvSpPr>
        <p:spPr>
          <a:xfrm>
            <a:off x="8234172" y="3457479"/>
            <a:ext cx="3392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POJO(controller)</a:t>
            </a:r>
          </a:p>
          <a:p>
            <a:pPr algn="ctr"/>
            <a:r>
              <a:rPr lang="en-US" altLang="ko-KR" dirty="0"/>
              <a:t>Ex) </a:t>
            </a:r>
            <a:r>
              <a:rPr lang="en-US" altLang="ko-KR" dirty="0" err="1"/>
              <a:t>memverController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BoardController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D734C8-06FC-E9F9-5D75-1586A475C7A0}"/>
              </a:ext>
            </a:extLst>
          </p:cNvPr>
          <p:cNvCxnSpPr>
            <a:cxnSpLocks/>
          </p:cNvCxnSpPr>
          <p:nvPr/>
        </p:nvCxnSpPr>
        <p:spPr>
          <a:xfrm flipH="1">
            <a:off x="3224785" y="1291306"/>
            <a:ext cx="2682239" cy="161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42DE44-B195-7E32-43E9-41ACA8A33C34}"/>
              </a:ext>
            </a:extLst>
          </p:cNvPr>
          <p:cNvCxnSpPr>
            <a:cxnSpLocks/>
          </p:cNvCxnSpPr>
          <p:nvPr/>
        </p:nvCxnSpPr>
        <p:spPr>
          <a:xfrm flipH="1" flipV="1">
            <a:off x="7197090" y="1291306"/>
            <a:ext cx="1919478" cy="12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274B7EE-B936-A7DC-C8BA-D4C3136E9DCC}"/>
              </a:ext>
            </a:extLst>
          </p:cNvPr>
          <p:cNvSpPr txBox="1"/>
          <p:nvPr/>
        </p:nvSpPr>
        <p:spPr>
          <a:xfrm>
            <a:off x="5073777" y="84097"/>
            <a:ext cx="316992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HandlerMapping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50B9290-B7A4-72B5-6B57-22731E864458}"/>
              </a:ext>
            </a:extLst>
          </p:cNvPr>
          <p:cNvCxnSpPr>
            <a:stCxn id="32" idx="2"/>
            <a:endCxn id="13" idx="0"/>
          </p:cNvCxnSpPr>
          <p:nvPr/>
        </p:nvCxnSpPr>
        <p:spPr>
          <a:xfrm flipH="1">
            <a:off x="6649212" y="453429"/>
            <a:ext cx="9525" cy="43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5FCDDC-B84E-0F45-3D29-D07091465D2B}"/>
              </a:ext>
            </a:extLst>
          </p:cNvPr>
          <p:cNvCxnSpPr>
            <a:endCxn id="13" idx="2"/>
          </p:cNvCxnSpPr>
          <p:nvPr/>
        </p:nvCxnSpPr>
        <p:spPr>
          <a:xfrm flipV="1">
            <a:off x="4096512" y="1262304"/>
            <a:ext cx="2552700" cy="169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7FAA8B-30E3-48DF-830E-A7562CB8D973}"/>
              </a:ext>
            </a:extLst>
          </p:cNvPr>
          <p:cNvSpPr txBox="1"/>
          <p:nvPr/>
        </p:nvSpPr>
        <p:spPr>
          <a:xfrm>
            <a:off x="5691375" y="2199700"/>
            <a:ext cx="228219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ViewName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2EA292-3DF5-7541-E9E7-4B1FA1D0FDEA}"/>
              </a:ext>
            </a:extLst>
          </p:cNvPr>
          <p:cNvCxnSpPr/>
          <p:nvPr/>
        </p:nvCxnSpPr>
        <p:spPr>
          <a:xfrm flipH="1" flipV="1">
            <a:off x="6014466" y="1847088"/>
            <a:ext cx="440436" cy="26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FEED39-18F7-9406-120F-82A4650CAABA}"/>
              </a:ext>
            </a:extLst>
          </p:cNvPr>
          <p:cNvCxnSpPr>
            <a:cxnSpLocks/>
          </p:cNvCxnSpPr>
          <p:nvPr/>
        </p:nvCxnSpPr>
        <p:spPr>
          <a:xfrm flipV="1">
            <a:off x="7082028" y="1801366"/>
            <a:ext cx="438911" cy="3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992304-3F47-0A6F-F526-B84E1DF15F01}"/>
              </a:ext>
            </a:extLst>
          </p:cNvPr>
          <p:cNvSpPr/>
          <p:nvPr/>
        </p:nvSpPr>
        <p:spPr>
          <a:xfrm>
            <a:off x="5554214" y="4269658"/>
            <a:ext cx="2419351" cy="1661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048D50C-4612-1291-43C3-1C31AFFE52B2}"/>
              </a:ext>
            </a:extLst>
          </p:cNvPr>
          <p:cNvCxnSpPr>
            <a:cxnSpLocks/>
          </p:cNvCxnSpPr>
          <p:nvPr/>
        </p:nvCxnSpPr>
        <p:spPr>
          <a:xfrm>
            <a:off x="4475994" y="4025667"/>
            <a:ext cx="1071751" cy="7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0C5C0F-F3CC-E838-DF80-BABDF3A5C016}"/>
              </a:ext>
            </a:extLst>
          </p:cNvPr>
          <p:cNvCxnSpPr>
            <a:cxnSpLocks/>
          </p:cNvCxnSpPr>
          <p:nvPr/>
        </p:nvCxnSpPr>
        <p:spPr>
          <a:xfrm flipH="1" flipV="1">
            <a:off x="4436366" y="4671159"/>
            <a:ext cx="1128516" cy="80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C7C0FA9-7070-7890-4C58-9C51B075F235}"/>
              </a:ext>
            </a:extLst>
          </p:cNvPr>
          <p:cNvSpPr txBox="1"/>
          <p:nvPr/>
        </p:nvSpPr>
        <p:spPr>
          <a:xfrm>
            <a:off x="5011869" y="4794667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JSP </a:t>
            </a:r>
          </a:p>
          <a:p>
            <a:pPr algn="ctr"/>
            <a:r>
              <a:rPr lang="en-US" altLang="ko-KR" dirty="0" err="1"/>
              <a:t>ViewResolver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E9FFB9-0D2F-AA19-A4EF-E388E8EB81B2}"/>
              </a:ext>
            </a:extLst>
          </p:cNvPr>
          <p:cNvSpPr txBox="1"/>
          <p:nvPr/>
        </p:nvSpPr>
        <p:spPr>
          <a:xfrm>
            <a:off x="5036057" y="3123708"/>
            <a:ext cx="352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: “redirect:/boardList.do”</a:t>
            </a:r>
          </a:p>
          <a:p>
            <a:r>
              <a:rPr lang="en-US" altLang="ko-KR" dirty="0"/>
              <a:t>return: “</a:t>
            </a:r>
            <a:r>
              <a:rPr lang="en-US" altLang="ko-KR" dirty="0" err="1"/>
              <a:t>boardList</a:t>
            </a:r>
            <a:r>
              <a:rPr lang="en-US" altLang="ko-KR" dirty="0"/>
              <a:t>” 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리턴방식</a:t>
            </a:r>
            <a:r>
              <a:rPr lang="ko-KR" altLang="en-US" dirty="0"/>
              <a:t> </a:t>
            </a:r>
            <a:r>
              <a:rPr lang="ko-KR" altLang="en-US" dirty="0" err="1"/>
              <a:t>둘중</a:t>
            </a:r>
            <a:r>
              <a:rPr lang="ko-KR" altLang="en-US" dirty="0"/>
              <a:t> 하나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CC8D1-85CF-3D9E-D62E-D9C8C6596C77}"/>
              </a:ext>
            </a:extLst>
          </p:cNvPr>
          <p:cNvSpPr/>
          <p:nvPr/>
        </p:nvSpPr>
        <p:spPr>
          <a:xfrm>
            <a:off x="2095507" y="5931299"/>
            <a:ext cx="2369814" cy="66248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655A0-B7D9-CF69-CC8C-AD3E89F59D3B}"/>
              </a:ext>
            </a:extLst>
          </p:cNvPr>
          <p:cNvSpPr txBox="1"/>
          <p:nvPr/>
        </p:nvSpPr>
        <p:spPr>
          <a:xfrm>
            <a:off x="2079127" y="6077873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View(JSP)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96E73B6-BCD4-F302-E929-4F0A35204AAB}"/>
              </a:ext>
            </a:extLst>
          </p:cNvPr>
          <p:cNvCxnSpPr>
            <a:cxnSpLocks/>
          </p:cNvCxnSpPr>
          <p:nvPr/>
        </p:nvCxnSpPr>
        <p:spPr>
          <a:xfrm>
            <a:off x="3826764" y="5362585"/>
            <a:ext cx="0" cy="43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C9D1D00-427D-01E2-DA68-9A9F4E5C67D7}"/>
              </a:ext>
            </a:extLst>
          </p:cNvPr>
          <p:cNvCxnSpPr>
            <a:cxnSpLocks/>
          </p:cNvCxnSpPr>
          <p:nvPr/>
        </p:nvCxnSpPr>
        <p:spPr>
          <a:xfrm flipV="1">
            <a:off x="2571353" y="5347397"/>
            <a:ext cx="0" cy="3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EEAB33-352E-0BC6-464F-D650B105511E}"/>
              </a:ext>
            </a:extLst>
          </p:cNvPr>
          <p:cNvSpPr txBox="1"/>
          <p:nvPr/>
        </p:nvSpPr>
        <p:spPr>
          <a:xfrm>
            <a:off x="2005586" y="5329382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7B7833-FB1A-1FFA-B8DD-21D352AEEAA4}"/>
              </a:ext>
            </a:extLst>
          </p:cNvPr>
          <p:cNvSpPr/>
          <p:nvPr/>
        </p:nvSpPr>
        <p:spPr>
          <a:xfrm>
            <a:off x="8583157" y="5794568"/>
            <a:ext cx="2529851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7F53E5-1E34-C23E-D792-8B5C20FD50B5}"/>
              </a:ext>
            </a:extLst>
          </p:cNvPr>
          <p:cNvSpPr txBox="1"/>
          <p:nvPr/>
        </p:nvSpPr>
        <p:spPr>
          <a:xfrm>
            <a:off x="8663174" y="6118165"/>
            <a:ext cx="23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B147504-5152-468E-04CB-9685E92E0211}"/>
              </a:ext>
            </a:extLst>
          </p:cNvPr>
          <p:cNvCxnSpPr>
            <a:cxnSpLocks/>
            <a:stCxn id="64" idx="1"/>
            <a:endCxn id="54" idx="3"/>
          </p:cNvCxnSpPr>
          <p:nvPr/>
        </p:nvCxnSpPr>
        <p:spPr>
          <a:xfrm flipH="1">
            <a:off x="4465321" y="6256233"/>
            <a:ext cx="4117836" cy="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121D160-A02F-DFE0-5217-B6C0EFB5F566}"/>
              </a:ext>
            </a:extLst>
          </p:cNvPr>
          <p:cNvCxnSpPr>
            <a:cxnSpLocks/>
          </p:cNvCxnSpPr>
          <p:nvPr/>
        </p:nvCxnSpPr>
        <p:spPr>
          <a:xfrm flipH="1">
            <a:off x="4890703" y="3647933"/>
            <a:ext cx="226895" cy="64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화살표: 왼쪽으로 구부러짐 80">
            <a:extLst>
              <a:ext uri="{FF2B5EF4-FFF2-40B4-BE49-F238E27FC236}">
                <a16:creationId xmlns:a16="http://schemas.microsoft.com/office/drawing/2014/main" id="{38556C86-9EB3-553D-B98C-731758BDEA48}"/>
              </a:ext>
            </a:extLst>
          </p:cNvPr>
          <p:cNvSpPr/>
          <p:nvPr/>
        </p:nvSpPr>
        <p:spPr>
          <a:xfrm flipV="1">
            <a:off x="4459599" y="3319732"/>
            <a:ext cx="378721" cy="10869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704C95-875A-FB37-E08B-08B4BB737DC2}"/>
              </a:ext>
            </a:extLst>
          </p:cNvPr>
          <p:cNvCxnSpPr>
            <a:cxnSpLocks/>
          </p:cNvCxnSpPr>
          <p:nvPr/>
        </p:nvCxnSpPr>
        <p:spPr>
          <a:xfrm flipH="1">
            <a:off x="4648959" y="3332293"/>
            <a:ext cx="466439" cy="9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9727DF-0D8E-FB9B-26F8-C608B10E0A5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4D42-4755-B7DD-4E09-F2B9A9480043}"/>
              </a:ext>
            </a:extLst>
          </p:cNvPr>
          <p:cNvSpPr txBox="1"/>
          <p:nvPr/>
        </p:nvSpPr>
        <p:spPr>
          <a:xfrm>
            <a:off x="846814" y="369752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스프링구조</a:t>
            </a:r>
          </a:p>
        </p:txBody>
      </p:sp>
    </p:spTree>
    <p:extLst>
      <p:ext uri="{BB962C8B-B14F-4D97-AF65-F5344CB8AC3E}">
        <p14:creationId xmlns:p14="http://schemas.microsoft.com/office/powerpoint/2010/main" val="169035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5F2173-4123-75E3-A5A2-8525E7E75B2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20C74-62CB-5C59-A0A4-CE4B7AC3A3FE}"/>
              </a:ext>
            </a:extLst>
          </p:cNvPr>
          <p:cNvSpPr txBox="1"/>
          <p:nvPr/>
        </p:nvSpPr>
        <p:spPr>
          <a:xfrm>
            <a:off x="846814" y="369752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툴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&amp; DB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76FA1-AEF4-291C-17CE-0B415A92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29" y="2083022"/>
            <a:ext cx="4276725" cy="2867025"/>
          </a:xfrm>
          <a:prstGeom prst="rect">
            <a:avLst/>
          </a:prstGeom>
        </p:spPr>
      </p:pic>
      <p:pic>
        <p:nvPicPr>
          <p:cNvPr id="2" name="Picture 2" descr="MySQL] MySQL Workbench에서 파일 내보내기, 가져오기 방법">
            <a:extLst>
              <a:ext uri="{FF2B5EF4-FFF2-40B4-BE49-F238E27FC236}">
                <a16:creationId xmlns:a16="http://schemas.microsoft.com/office/drawing/2014/main" id="{A22661FA-FDE0-D7B9-7868-7DE9D89C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02" y="1995487"/>
            <a:ext cx="430253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7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528646" y="872277"/>
            <a:ext cx="5774338" cy="4483771"/>
            <a:chOff x="6528646" y="310803"/>
            <a:chExt cx="5774338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28646" y="3590218"/>
              <a:ext cx="57743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회원가입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로그인처리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289F214-C696-69C5-3C46-C250ADB5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22" y="933004"/>
            <a:ext cx="7077456" cy="4093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6B75FD-436B-6998-078C-F3D8AC6C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90" y="5098811"/>
            <a:ext cx="4391025" cy="942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3EF8E9-FF69-F538-8188-B33B0D91A85C}"/>
              </a:ext>
            </a:extLst>
          </p:cNvPr>
          <p:cNvSpPr txBox="1"/>
          <p:nvPr/>
        </p:nvSpPr>
        <p:spPr>
          <a:xfrm>
            <a:off x="4073870" y="6102172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509B7-2532-59E7-1A4C-BDCCA1ABFC0A}"/>
              </a:ext>
            </a:extLst>
          </p:cNvPr>
          <p:cNvSpPr txBox="1"/>
          <p:nvPr/>
        </p:nvSpPr>
        <p:spPr>
          <a:xfrm>
            <a:off x="692245" y="538897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메인 </a:t>
            </a:r>
            <a:r>
              <a:rPr lang="en-US" altLang="ko-KR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549C800-7A1B-0455-16F0-74321EA70B18}"/>
              </a:ext>
            </a:extLst>
          </p:cNvPr>
          <p:cNvCxnSpPr>
            <a:cxnSpLocks/>
          </p:cNvCxnSpPr>
          <p:nvPr/>
        </p:nvCxnSpPr>
        <p:spPr>
          <a:xfrm>
            <a:off x="5653896" y="3703320"/>
            <a:ext cx="1054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0DCC3D-21BF-A82C-543D-47246133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504" y="961453"/>
            <a:ext cx="5254896" cy="440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03662-5A1D-6CE2-5E67-8D03E95140ED}"/>
              </a:ext>
            </a:extLst>
          </p:cNvPr>
          <p:cNvSpPr txBox="1"/>
          <p:nvPr/>
        </p:nvSpPr>
        <p:spPr>
          <a:xfrm>
            <a:off x="692245" y="538897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 </a:t>
            </a:r>
            <a:r>
              <a:rPr lang="en-US" altLang="ko-KR" dirty="0"/>
              <a:t>Controller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C47F1-520B-C33C-A098-BAD33CD2EE0F}"/>
              </a:ext>
            </a:extLst>
          </p:cNvPr>
          <p:cNvSpPr txBox="1"/>
          <p:nvPr/>
        </p:nvSpPr>
        <p:spPr>
          <a:xfrm>
            <a:off x="2781649" y="5521858"/>
            <a:ext cx="662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중복확인 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비밀번호 일치</a:t>
            </a:r>
            <a:r>
              <a:rPr lang="en-US" altLang="ko-KR" dirty="0"/>
              <a:t>&amp;</a:t>
            </a:r>
            <a:r>
              <a:rPr lang="ko-KR" altLang="en-US" dirty="0"/>
              <a:t>불일치 </a:t>
            </a:r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성별체크 기능 확인 후 가입하는 기능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FC7CEA-7BE3-12EF-47E2-A69893AF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37513"/>
            <a:ext cx="6010085" cy="34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1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B1CB52-A051-B273-59BC-F5FC1C8CE2BC}"/>
              </a:ext>
            </a:extLst>
          </p:cNvPr>
          <p:cNvSpPr txBox="1"/>
          <p:nvPr/>
        </p:nvSpPr>
        <p:spPr>
          <a:xfrm>
            <a:off x="733573" y="456748"/>
            <a:ext cx="483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 </a:t>
            </a:r>
            <a:r>
              <a:rPr lang="en-US" altLang="ko-KR" dirty="0"/>
              <a:t>ajax </a:t>
            </a:r>
            <a:r>
              <a:rPr lang="ko-KR" altLang="en-US" dirty="0"/>
              <a:t>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2FE93-1716-536B-D8E0-9917351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7" y="1246918"/>
            <a:ext cx="5503261" cy="436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09F70-09F3-1B32-9CE3-D30423D86FA1}"/>
              </a:ext>
            </a:extLst>
          </p:cNvPr>
          <p:cNvSpPr txBox="1"/>
          <p:nvPr/>
        </p:nvSpPr>
        <p:spPr>
          <a:xfrm>
            <a:off x="2123693" y="5876544"/>
            <a:ext cx="794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 err="1"/>
              <a:t>사용할수</a:t>
            </a:r>
            <a:r>
              <a:rPr lang="ko-KR" altLang="en-US" dirty="0"/>
              <a:t> 있는 아이디  체크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비밀번호 일치 유무에 대해서 확인하고 </a:t>
            </a:r>
            <a:r>
              <a:rPr lang="en-US" altLang="ko-KR" dirty="0"/>
              <a:t>Modal </a:t>
            </a:r>
            <a:r>
              <a:rPr lang="ko-KR" altLang="en-US" dirty="0"/>
              <a:t>로 메시지를 뿌려줍니다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5EC4A9-EC4C-57FE-1AF9-F8F46D26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59" y="1246918"/>
            <a:ext cx="5048250" cy="1485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56C7E-EE3C-9E16-7427-BB9A960A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59" y="2847355"/>
            <a:ext cx="5038725" cy="1457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328CC5-5908-E282-6DA0-7C96FFFA5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659" y="4570142"/>
            <a:ext cx="2162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220822_makeitsimple_sbppt</Template>
  <TotalTime>31</TotalTime>
  <Words>517</Words>
  <Application>Microsoft Office PowerPoint</Application>
  <PresentationFormat>와이드스크린</PresentationFormat>
  <Paragraphs>113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taegun</dc:creator>
  <cp:lastModifiedBy>Lee taegun</cp:lastModifiedBy>
  <cp:revision>54</cp:revision>
  <dcterms:created xsi:type="dcterms:W3CDTF">2023-01-03T04:26:38Z</dcterms:created>
  <dcterms:modified xsi:type="dcterms:W3CDTF">2023-01-03T05:39:55Z</dcterms:modified>
</cp:coreProperties>
</file>